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ju Krishnan" userId="8d26c72de63b833c" providerId="LiveId" clId="{5FD8DE04-65C0-4978-841F-D22E9C3FFC17}"/>
    <pc:docChg chg="custSel modSld">
      <pc:chgData name="Manju Krishnan" userId="8d26c72de63b833c" providerId="LiveId" clId="{5FD8DE04-65C0-4978-841F-D22E9C3FFC17}" dt="2026-08-04T00:47:54.041" v="25" actId="20577"/>
      <pc:docMkLst>
        <pc:docMk/>
      </pc:docMkLst>
      <pc:sldChg chg="modSp mod">
        <pc:chgData name="Manju Krishnan" userId="8d26c72de63b833c" providerId="LiveId" clId="{5FD8DE04-65C0-4978-841F-D22E9C3FFC17}" dt="2026-08-04T00:47:54.041" v="25" actId="20577"/>
        <pc:sldMkLst>
          <pc:docMk/>
          <pc:sldMk cId="0" sldId="261"/>
        </pc:sldMkLst>
        <pc:spChg chg="mod">
          <ac:chgData name="Manju Krishnan" userId="8d26c72de63b833c" providerId="LiveId" clId="{5FD8DE04-65C0-4978-841F-D22E9C3FFC17}" dt="2026-08-04T00:47:54.041" v="25" actId="20577"/>
          <ac:spMkLst>
            <pc:docMk/>
            <pc:sldMk cId="0" sldId="261"/>
            <ac:spMk id="10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636bba87e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f636bba87e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636bba87e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636bba87e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636bba87e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636bba87e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636bba87e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636bba87e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636bba87e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636bba87e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636bba87e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f636bba87e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935476" y="2758975"/>
            <a:ext cx="7201500" cy="129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/>
              <a:t>PRETREATMENT</a:t>
            </a:r>
            <a:endParaRPr sz="2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/>
              <a:t>EXTRA ORAL</a:t>
            </a:r>
            <a:endParaRPr sz="150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40528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/>
              <a:t>NAME: ADITH KRISHNA</a:t>
            </a:r>
            <a:endParaRPr sz="16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/>
              <a:t>AGE:</a:t>
            </a:r>
            <a:endParaRPr sz="1600" dirty="0"/>
          </a:p>
        </p:txBody>
      </p:sp>
      <p:pic>
        <p:nvPicPr>
          <p:cNvPr id="56" name="Google Shape;56;p13" title="IMG_9651.JPG"/>
          <p:cNvPicPr preferRelativeResize="0"/>
          <p:nvPr/>
        </p:nvPicPr>
        <p:blipFill rotWithShape="1">
          <a:blip r:embed="rId3">
            <a:alphaModFix/>
          </a:blip>
          <a:srcRect l="20145" r="25804"/>
          <a:stretch/>
        </p:blipFill>
        <p:spPr>
          <a:xfrm>
            <a:off x="1304763" y="287825"/>
            <a:ext cx="1824502" cy="224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title="IMG_9657.JPG"/>
          <p:cNvPicPr preferRelativeResize="0"/>
          <p:nvPr/>
        </p:nvPicPr>
        <p:blipFill rotWithShape="1">
          <a:blip r:embed="rId4">
            <a:alphaModFix/>
          </a:blip>
          <a:srcRect l="16866" r="25096"/>
          <a:stretch/>
        </p:blipFill>
        <p:spPr>
          <a:xfrm>
            <a:off x="3699238" y="287825"/>
            <a:ext cx="1959076" cy="224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IMG_9683.JPG"/>
          <p:cNvPicPr preferRelativeResize="0"/>
          <p:nvPr/>
        </p:nvPicPr>
        <p:blipFill rotWithShape="1">
          <a:blip r:embed="rId5">
            <a:alphaModFix/>
          </a:blip>
          <a:srcRect l="24566" t="1312" r="31331" b="10637"/>
          <a:stretch/>
        </p:blipFill>
        <p:spPr>
          <a:xfrm>
            <a:off x="6105713" y="287825"/>
            <a:ext cx="1690609" cy="224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 title="IMG_9679.JPG"/>
          <p:cNvPicPr preferRelativeResize="0"/>
          <p:nvPr/>
        </p:nvPicPr>
        <p:blipFill rotWithShape="1">
          <a:blip r:embed="rId6">
            <a:alphaModFix/>
          </a:blip>
          <a:srcRect l="18391" r="26531" b="3344"/>
          <a:stretch/>
        </p:blipFill>
        <p:spPr>
          <a:xfrm>
            <a:off x="513175" y="2758975"/>
            <a:ext cx="1921951" cy="2249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 title="IMG_9666.JPG"/>
          <p:cNvPicPr preferRelativeResize="0"/>
          <p:nvPr/>
        </p:nvPicPr>
        <p:blipFill rotWithShape="1">
          <a:blip r:embed="rId7">
            <a:alphaModFix/>
          </a:blip>
          <a:srcRect l="21514" t="8884" r="25156"/>
          <a:stretch/>
        </p:blipFill>
        <p:spPr>
          <a:xfrm>
            <a:off x="6575625" y="2758975"/>
            <a:ext cx="1975670" cy="224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ctrTitle"/>
          </p:nvPr>
        </p:nvSpPr>
        <p:spPr>
          <a:xfrm>
            <a:off x="722051" y="2733450"/>
            <a:ext cx="7201500" cy="129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/>
              <a:t>PRETREATMENT</a:t>
            </a:r>
            <a:endParaRPr sz="2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/>
              <a:t>INTRA ORAL</a:t>
            </a:r>
            <a:endParaRPr sz="1500"/>
          </a:p>
        </p:txBody>
      </p:sp>
      <p:pic>
        <p:nvPicPr>
          <p:cNvPr id="66" name="Google Shape;66;p14" title="IMG_780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75575"/>
            <a:ext cx="2259801" cy="187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 title="IMG_9709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26450" y="475575"/>
            <a:ext cx="3392701" cy="187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 title="IMG_781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60700" y="475575"/>
            <a:ext cx="2244733" cy="187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 title="IMG_9710.JPG"/>
          <p:cNvPicPr preferRelativeResize="0"/>
          <p:nvPr/>
        </p:nvPicPr>
        <p:blipFill rotWithShape="1">
          <a:blip r:embed="rId6">
            <a:alphaModFix/>
          </a:blip>
          <a:srcRect l="24038" t="29158" r="21230" b="23554"/>
          <a:stretch/>
        </p:blipFill>
        <p:spPr>
          <a:xfrm>
            <a:off x="101425" y="2854729"/>
            <a:ext cx="2693775" cy="155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 title="IMG_9713.JPG"/>
          <p:cNvPicPr preferRelativeResize="0"/>
          <p:nvPr/>
        </p:nvPicPr>
        <p:blipFill rotWithShape="1">
          <a:blip r:embed="rId7">
            <a:alphaModFix/>
          </a:blip>
          <a:srcRect l="1640" t="25985" r="21708" b="15987"/>
          <a:stretch/>
        </p:blipFill>
        <p:spPr>
          <a:xfrm>
            <a:off x="5932850" y="2872375"/>
            <a:ext cx="3074504" cy="15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ctrTitle"/>
          </p:nvPr>
        </p:nvSpPr>
        <p:spPr>
          <a:xfrm>
            <a:off x="722051" y="2733450"/>
            <a:ext cx="7201500" cy="129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/>
              <a:t>VTO</a:t>
            </a:r>
            <a:endParaRPr sz="1500"/>
          </a:p>
        </p:txBody>
      </p:sp>
      <p:pic>
        <p:nvPicPr>
          <p:cNvPr id="76" name="Google Shape;76;p15" title="IMG_9657.JPG"/>
          <p:cNvPicPr preferRelativeResize="0"/>
          <p:nvPr/>
        </p:nvPicPr>
        <p:blipFill rotWithShape="1">
          <a:blip r:embed="rId3">
            <a:alphaModFix/>
          </a:blip>
          <a:srcRect l="15631" r="22781"/>
          <a:stretch/>
        </p:blipFill>
        <p:spPr>
          <a:xfrm>
            <a:off x="1555500" y="615400"/>
            <a:ext cx="2244224" cy="2428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 title="IMG_9658.JPG"/>
          <p:cNvPicPr preferRelativeResize="0"/>
          <p:nvPr/>
        </p:nvPicPr>
        <p:blipFill rotWithShape="1">
          <a:blip r:embed="rId4">
            <a:alphaModFix/>
          </a:blip>
          <a:srcRect l="14069" r="23125"/>
          <a:stretch/>
        </p:blipFill>
        <p:spPr>
          <a:xfrm>
            <a:off x="5118225" y="615400"/>
            <a:ext cx="2288650" cy="2428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ctrTitle"/>
          </p:nvPr>
        </p:nvSpPr>
        <p:spPr>
          <a:xfrm>
            <a:off x="584325" y="2248700"/>
            <a:ext cx="7201500" cy="7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/>
              <a:t>LEVELING AND ALIGNMENT</a:t>
            </a:r>
            <a:endParaRPr sz="1500"/>
          </a:p>
        </p:txBody>
      </p:sp>
      <p:pic>
        <p:nvPicPr>
          <p:cNvPr id="83" name="Google Shape;83;p16" title="ADISH AL.jpg"/>
          <p:cNvPicPr preferRelativeResize="0"/>
          <p:nvPr/>
        </p:nvPicPr>
        <p:blipFill rotWithShape="1">
          <a:blip r:embed="rId3">
            <a:alphaModFix/>
          </a:blip>
          <a:srcRect l="2212" r="1635"/>
          <a:stretch/>
        </p:blipFill>
        <p:spPr>
          <a:xfrm>
            <a:off x="3087237" y="713250"/>
            <a:ext cx="3018665" cy="165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 title="ADISH AL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475" y="713250"/>
            <a:ext cx="2926493" cy="165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 title="ADISH AL-3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54150" y="713250"/>
            <a:ext cx="2892288" cy="1650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 title="ADISH AL-4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71650" y="3169125"/>
            <a:ext cx="2033825" cy="1821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 title="ADISH AL-5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89924" y="3129975"/>
            <a:ext cx="2355773" cy="190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ctrTitle"/>
          </p:nvPr>
        </p:nvSpPr>
        <p:spPr>
          <a:xfrm>
            <a:off x="584325" y="2248700"/>
            <a:ext cx="7201500" cy="7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/>
              <a:t>MID STAGE</a:t>
            </a:r>
            <a:endParaRPr sz="1500"/>
          </a:p>
        </p:txBody>
      </p:sp>
      <p:pic>
        <p:nvPicPr>
          <p:cNvPr id="93" name="Google Shape;93;p17" title="ADISH MID-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7050" y="527625"/>
            <a:ext cx="3109898" cy="157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 title="ADISH MID-3.jpg"/>
          <p:cNvPicPr preferRelativeResize="0"/>
          <p:nvPr/>
        </p:nvPicPr>
        <p:blipFill rotWithShape="1">
          <a:blip r:embed="rId4">
            <a:alphaModFix/>
          </a:blip>
          <a:srcRect r="4196"/>
          <a:stretch/>
        </p:blipFill>
        <p:spPr>
          <a:xfrm>
            <a:off x="91300" y="509700"/>
            <a:ext cx="2849577" cy="161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 title="ADISH MID-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70525" y="535350"/>
            <a:ext cx="2577802" cy="156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 title="ADISH MID-5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2775" y="2883150"/>
            <a:ext cx="2415777" cy="203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 title="ADISH MID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24150" y="2883150"/>
            <a:ext cx="2645151" cy="2118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ctrTitle"/>
          </p:nvPr>
        </p:nvSpPr>
        <p:spPr>
          <a:xfrm>
            <a:off x="971250" y="2186902"/>
            <a:ext cx="7201500" cy="7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dirty="0"/>
              <a:t> IMPLANT </a:t>
            </a:r>
            <a:r>
              <a:rPr lang="en-GB" sz="2900"/>
              <a:t>SUPPORTED POWERSCOPE 2</a:t>
            </a:r>
            <a:endParaRPr sz="1500" dirty="0"/>
          </a:p>
        </p:txBody>
      </p:sp>
      <p:pic>
        <p:nvPicPr>
          <p:cNvPr id="103" name="Google Shape;103;p18" title="ADISH POW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2300" y="412850"/>
            <a:ext cx="4439378" cy="1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 title="ADISH POW-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55400" y="3074525"/>
            <a:ext cx="3567749" cy="1825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 title="ADISH POW-2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7625" y="3082363"/>
            <a:ext cx="3567739" cy="1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On-screen Show (16:9)</PresentationFormat>
  <Paragraphs>10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Arial</vt:lpstr>
      <vt:lpstr>Simple Light</vt:lpstr>
      <vt:lpstr>PRETREATMENT EXTRA ORAL</vt:lpstr>
      <vt:lpstr>PRETREATMENT INTRA ORAL</vt:lpstr>
      <vt:lpstr>VTO</vt:lpstr>
      <vt:lpstr>LEVELING AND ALIGNMENT</vt:lpstr>
      <vt:lpstr>MID STAGE</vt:lpstr>
      <vt:lpstr> IMPLANT SUPPORTED POWERSCOPE 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Manju Krishnan</cp:lastModifiedBy>
  <cp:revision>1</cp:revision>
  <dcterms:modified xsi:type="dcterms:W3CDTF">2026-08-04T00:47:56Z</dcterms:modified>
</cp:coreProperties>
</file>